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9" r:id="rId5"/>
    <p:sldId id="260" r:id="rId6"/>
    <p:sldId id="268" r:id="rId7"/>
    <p:sldId id="261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A6B5-7EFE-4C59-B824-5FE4E3137A5F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413-D223-4C5D-BA2B-7821EC950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3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A6B5-7EFE-4C59-B824-5FE4E3137A5F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413-D223-4C5D-BA2B-7821EC950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8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A6B5-7EFE-4C59-B824-5FE4E3137A5F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413-D223-4C5D-BA2B-7821EC950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59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A6B5-7EFE-4C59-B824-5FE4E3137A5F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413-D223-4C5D-BA2B-7821EC950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88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A6B5-7EFE-4C59-B824-5FE4E3137A5F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413-D223-4C5D-BA2B-7821EC950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35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A6B5-7EFE-4C59-B824-5FE4E3137A5F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413-D223-4C5D-BA2B-7821EC950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6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A6B5-7EFE-4C59-B824-5FE4E3137A5F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413-D223-4C5D-BA2B-7821EC950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6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A6B5-7EFE-4C59-B824-5FE4E3137A5F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413-D223-4C5D-BA2B-7821EC950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75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A6B5-7EFE-4C59-B824-5FE4E3137A5F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413-D223-4C5D-BA2B-7821EC950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17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A6B5-7EFE-4C59-B824-5FE4E3137A5F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413-D223-4C5D-BA2B-7821EC950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2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A6B5-7EFE-4C59-B824-5FE4E3137A5F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D413-D223-4C5D-BA2B-7821EC950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7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AA6B5-7EFE-4C59-B824-5FE4E3137A5F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0D413-D223-4C5D-BA2B-7821EC950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3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03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70488"/>
            <a:ext cx="9144000" cy="2231130"/>
          </a:xfrm>
        </p:spPr>
        <p:txBody>
          <a:bodyPr anchor="t">
            <a:normAutofit fontScale="90000"/>
          </a:bodyPr>
          <a:lstStyle/>
          <a:p>
            <a:r>
              <a:rPr lang="en-US" sz="5400" b="1" dirty="0"/>
              <a:t>Partnership Discount Program</a:t>
            </a:r>
            <a:br>
              <a:rPr lang="en-US" sz="5400" b="1" dirty="0"/>
            </a:br>
            <a:r>
              <a:rPr lang="en-US" sz="5400" b="1" dirty="0"/>
              <a:t>at Oakland City University</a:t>
            </a:r>
            <a:br>
              <a:rPr lang="en-US" sz="5400" b="1" dirty="0"/>
            </a:br>
            <a:br>
              <a:rPr lang="en-US" sz="5400" b="1" dirty="0"/>
            </a:br>
            <a:br>
              <a:rPr lang="en-US" sz="5400" b="1" dirty="0"/>
            </a:br>
            <a:r>
              <a:rPr lang="en-US" sz="5400" b="1" dirty="0"/>
              <a:t>Danny DiMeglio</a:t>
            </a:r>
            <a:br>
              <a:rPr lang="en-US" sz="5400" b="1" dirty="0"/>
            </a:br>
            <a:r>
              <a:rPr lang="en-US" sz="5400" b="1"/>
              <a:t>Vice President of </a:t>
            </a:r>
            <a:r>
              <a:rPr lang="en-US" sz="5400" b="1" dirty="0"/>
              <a:t>Corporate Outreach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39089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Answer to the Q and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Answer: Depends on how many credits you are coming in with and what degree you are completing. The review board will take a look and come up with an Ed plan for you! </a:t>
            </a:r>
          </a:p>
          <a:p>
            <a:r>
              <a:rPr lang="en-US" dirty="0"/>
              <a:t>Answer: Online classes are 1 class at a time! Every 5 weeks for Undergrad and every 8 weeks for Grad. </a:t>
            </a:r>
          </a:p>
          <a:p>
            <a:r>
              <a:rPr lang="en-US" dirty="0"/>
              <a:t>Answer: Different for everyone because of credits possibly earned from previous schooling. $480 per credit hour. $298 for CJ. Books are included. The tuition cost is one of the most competitive priced in the country!</a:t>
            </a:r>
          </a:p>
          <a:p>
            <a:r>
              <a:rPr lang="en-US" dirty="0"/>
              <a:t>Answer: Financial Aid for those who qualify for Grants and Loans, Tuition Reimbursement, Military Benefits, or pay as you go.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247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Answer to Q and A Page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Answer: You will need to fill out a free application and make sure to add your employer. Submit high school and college transcripts (HS only required for undergraduate programs). A resume is required for graduate-level applicants but helpful as well if you are applying to our undergraduate program. Our review board will review your files and either accept or deny your application.</a:t>
            </a:r>
          </a:p>
          <a:p>
            <a:r>
              <a:rPr lang="en-US" dirty="0"/>
              <a:t>Answer: Starts are available every 5 to 8 weeks. Get started now. The longer you wait the longer it will take to complete the degree you have always wanted to receive.</a:t>
            </a:r>
          </a:p>
          <a:p>
            <a:r>
              <a:rPr lang="en-US" dirty="0"/>
              <a:t>Answer: Completing your degree will you achieve a lifelong goal and career advancement.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049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369" y="3378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Congratulations and Thank you for joining</a:t>
            </a:r>
            <a:br>
              <a:rPr lang="en-US" dirty="0"/>
            </a:br>
            <a:r>
              <a:rPr lang="en-US" dirty="0"/>
              <a:t>What is the Partnership Discount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042" y="2237296"/>
            <a:ext cx="10515600" cy="4074096"/>
          </a:xfrm>
        </p:spPr>
        <p:txBody>
          <a:bodyPr>
            <a:normAutofit/>
          </a:bodyPr>
          <a:lstStyle/>
          <a:p>
            <a:r>
              <a:rPr lang="en-US" dirty="0"/>
              <a:t>Oakland City University and your Organization Partnered to help you increase your background and get you that education you always wanted! Now is the time to take advantage! </a:t>
            </a:r>
          </a:p>
          <a:p>
            <a:r>
              <a:rPr lang="en-US" dirty="0"/>
              <a:t>$1,000 tuition discount to help you with the financial burden.</a:t>
            </a:r>
          </a:p>
          <a:p>
            <a:r>
              <a:rPr lang="en-US" dirty="0"/>
              <a:t>All you have to do is keep 2.0 GPA for Undergrad programs, 3.0 for Graduate programs, and maintain continuous enrollment to be eligible.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4784"/>
            <a:ext cx="12192000" cy="109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968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323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Oakland City University makes it easier than ever to earn the degree you want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9892" y="1827166"/>
            <a:ext cx="10515600" cy="4074096"/>
          </a:xfrm>
        </p:spPr>
        <p:txBody>
          <a:bodyPr/>
          <a:lstStyle/>
          <a:p>
            <a:pPr fontAlgn="t"/>
            <a:r>
              <a:rPr lang="en-US" dirty="0"/>
              <a:t>Multiple start dates. Every 5 weeks for Undergrad and every 8 weeks </a:t>
            </a:r>
          </a:p>
          <a:p>
            <a:pPr marL="0" indent="0" fontAlgn="t">
              <a:buNone/>
            </a:pPr>
            <a:r>
              <a:rPr lang="en-US" dirty="0"/>
              <a:t>for Graduate. </a:t>
            </a:r>
          </a:p>
          <a:p>
            <a:pPr marL="0" indent="0" fontAlgn="t">
              <a:buNone/>
            </a:pPr>
            <a:endParaRPr lang="en-US" dirty="0"/>
          </a:p>
          <a:p>
            <a:pPr fontAlgn="t"/>
            <a:r>
              <a:rPr lang="en-US" dirty="0"/>
              <a:t>1 class at a time! No need for any other distractions!  Have Focus!</a:t>
            </a:r>
          </a:p>
          <a:p>
            <a:pPr fontAlgn="t"/>
            <a:endParaRPr lang="en-US" dirty="0"/>
          </a:p>
          <a:p>
            <a:pPr fontAlgn="t"/>
            <a:r>
              <a:rPr lang="en-US" dirty="0"/>
              <a:t>Log in at any time, from anywhere you have access to the internet!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4784"/>
            <a:ext cx="12192000" cy="109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208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323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Oakland City University makes it easier than ever to earn the degree you want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699" y="1608801"/>
            <a:ext cx="10515600" cy="4074096"/>
          </a:xfrm>
        </p:spPr>
        <p:txBody>
          <a:bodyPr/>
          <a:lstStyle/>
          <a:p>
            <a:pPr fontAlgn="t"/>
            <a:r>
              <a:rPr lang="en-US" dirty="0"/>
              <a:t>Transfer and Military Friendly. We can accept double the amount of transfer credits accepted at other colleges and universities</a:t>
            </a:r>
          </a:p>
          <a:p>
            <a:pPr marL="0" indent="0" fontAlgn="t">
              <a:buNone/>
            </a:pPr>
            <a:endParaRPr lang="en-US" dirty="0"/>
          </a:p>
          <a:p>
            <a:pPr fontAlgn="t"/>
            <a:r>
              <a:rPr lang="en-US" dirty="0"/>
              <a:t>Get credit for prior learning &amp; experience. Just send us your Resume and Certificates!</a:t>
            </a:r>
          </a:p>
          <a:p>
            <a:pPr fontAlgn="t"/>
            <a:endParaRPr lang="en-US" dirty="0"/>
          </a:p>
          <a:p>
            <a:pPr fontAlgn="t"/>
            <a:r>
              <a:rPr lang="en-US" dirty="0"/>
              <a:t>$480 per credit hour and books are included! One of the lowest tuitions out there. Its affordable and convenient. $350 for CJ ($298 if just fill out the </a:t>
            </a:r>
            <a:r>
              <a:rPr lang="en-US" dirty="0" err="1"/>
              <a:t>fafsa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4784"/>
            <a:ext cx="12192000" cy="109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206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666" y="18034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          Programs we have to offer online</a:t>
            </a:r>
            <a:br>
              <a:rPr lang="en-US" dirty="0"/>
            </a:br>
            <a:r>
              <a:rPr lang="en-US" dirty="0"/>
              <a:t>Undergrad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4784"/>
            <a:ext cx="12192000" cy="1093216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243919" y="1841510"/>
            <a:ext cx="10515600" cy="4074096"/>
          </a:xfrm>
        </p:spPr>
        <p:txBody>
          <a:bodyPr>
            <a:normAutofit/>
          </a:bodyPr>
          <a:lstStyle/>
          <a:p>
            <a:r>
              <a:rPr lang="en-US" dirty="0"/>
              <a:t>Business Administration - Management (B.S.) </a:t>
            </a:r>
          </a:p>
          <a:p>
            <a:r>
              <a:rPr lang="en-US" dirty="0"/>
              <a:t>Business Administration - Human Resource (B.S.) </a:t>
            </a:r>
          </a:p>
          <a:p>
            <a:r>
              <a:rPr lang="en-US" dirty="0"/>
              <a:t>Bachelor of Science in Criminal Justice (B.S.) </a:t>
            </a:r>
          </a:p>
          <a:p>
            <a:r>
              <a:rPr lang="en-US" dirty="0"/>
              <a:t>Bachelors of Operations Management (B.A.S.)</a:t>
            </a:r>
          </a:p>
          <a:p>
            <a:pPr lvl="1"/>
            <a:r>
              <a:rPr lang="en-US" dirty="0"/>
              <a:t>Quality Systems Concentration</a:t>
            </a:r>
          </a:p>
          <a:p>
            <a:pPr lvl="1"/>
            <a:r>
              <a:rPr lang="en-US" dirty="0"/>
              <a:t>Logistics &amp; Product Distribution Concentration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35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37" y="39242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          Programs we have to offer online</a:t>
            </a:r>
            <a:br>
              <a:rPr lang="en-US" dirty="0"/>
            </a:br>
            <a:r>
              <a:rPr lang="en-US" dirty="0"/>
              <a:t>Graduate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4784"/>
            <a:ext cx="12192000" cy="1093216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325806" y="1581506"/>
            <a:ext cx="10515600" cy="40740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Masters of Business Administration (M.B.A.)</a:t>
            </a:r>
          </a:p>
          <a:p>
            <a:pPr lvl="1"/>
            <a:r>
              <a:rPr lang="en-US" dirty="0"/>
              <a:t>General</a:t>
            </a:r>
          </a:p>
          <a:p>
            <a:pPr lvl="1"/>
            <a:r>
              <a:rPr lang="en-US" dirty="0"/>
              <a:t>Health Care Management Concentration </a:t>
            </a:r>
          </a:p>
          <a:p>
            <a:r>
              <a:rPr lang="en-US" dirty="0"/>
              <a:t>Master of Science in Strategic Management (M.S.S.M.) </a:t>
            </a:r>
          </a:p>
          <a:p>
            <a:pPr lvl="1"/>
            <a:r>
              <a:rPr lang="en-US" dirty="0"/>
              <a:t>General</a:t>
            </a:r>
          </a:p>
          <a:p>
            <a:pPr lvl="1"/>
            <a:r>
              <a:rPr lang="en-US" dirty="0"/>
              <a:t>Quality Systems Concentration</a:t>
            </a:r>
          </a:p>
          <a:p>
            <a:pPr lvl="1"/>
            <a:r>
              <a:rPr lang="en-US" dirty="0"/>
              <a:t>Logistics &amp; Product Distribution Concentration</a:t>
            </a:r>
          </a:p>
          <a:p>
            <a:pPr lvl="1"/>
            <a:r>
              <a:rPr lang="en-US" dirty="0"/>
              <a:t>Criminal Justice Administration Concentration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45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Frequently asked Questions</a:t>
            </a:r>
            <a:br>
              <a:rPr lang="en-US" dirty="0"/>
            </a:br>
            <a:br>
              <a:rPr lang="en-US" dirty="0"/>
            </a:br>
            <a:r>
              <a:rPr lang="en-US" sz="1800" dirty="0"/>
              <a:t>                                                                                    Answers on page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4863" y="1867172"/>
            <a:ext cx="10515600" cy="4074096"/>
          </a:xfrm>
        </p:spPr>
        <p:txBody>
          <a:bodyPr>
            <a:normAutofit/>
          </a:bodyPr>
          <a:lstStyle/>
          <a:p>
            <a:r>
              <a:rPr lang="en-US" sz="2400" dirty="0"/>
              <a:t>How long will it take me to complete my degree?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r>
              <a:rPr lang="en-US" sz="2400" dirty="0"/>
              <a:t>How many classes do I need to take at once?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What is this going to cost me? </a:t>
            </a:r>
          </a:p>
          <a:p>
            <a:endParaRPr lang="en-US" sz="2400" dirty="0"/>
          </a:p>
          <a:p>
            <a:r>
              <a:rPr lang="en-US" sz="2400" dirty="0"/>
              <a:t>How do I pay for school?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4784"/>
            <a:ext cx="12192000" cy="109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776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Frequently asked Questions                                                              				</a:t>
            </a:r>
            <a:r>
              <a:rPr lang="en-US" sz="1800" dirty="0"/>
              <a:t>Answer on page 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5113" y="2045530"/>
            <a:ext cx="10515600" cy="4074096"/>
          </a:xfrm>
        </p:spPr>
        <p:txBody>
          <a:bodyPr>
            <a:normAutofit/>
          </a:bodyPr>
          <a:lstStyle/>
          <a:p>
            <a:r>
              <a:rPr lang="en-US" sz="2400" dirty="0"/>
              <a:t>What do I need to do to be accepted? </a:t>
            </a:r>
          </a:p>
          <a:p>
            <a:endParaRPr lang="en-US" sz="2400" dirty="0"/>
          </a:p>
          <a:p>
            <a:r>
              <a:rPr lang="en-US" sz="2400" dirty="0"/>
              <a:t>When can I start school?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Why go to school? What is the benefit?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4784"/>
            <a:ext cx="12192000" cy="109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075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459957" y="1659037"/>
            <a:ext cx="6344044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200" b="1" dirty="0">
                <a:latin typeface="+mj-lt"/>
                <a:ea typeface="+mj-ea"/>
                <a:cs typeface="+mj-cs"/>
              </a:rPr>
              <a:t>Daniel DiMeglio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200" dirty="0">
                <a:latin typeface="+mj-lt"/>
                <a:ea typeface="+mj-ea"/>
                <a:cs typeface="+mj-cs"/>
              </a:rPr>
              <a:t>Vice President of Corporate Outreach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200" dirty="0">
                <a:latin typeface="+mj-lt"/>
                <a:ea typeface="+mj-ea"/>
                <a:cs typeface="+mj-cs"/>
              </a:rPr>
              <a:t>Oakland City University</a:t>
            </a: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200" dirty="0">
                <a:latin typeface="+mj-lt"/>
                <a:ea typeface="+mj-ea"/>
                <a:cs typeface="+mj-cs"/>
              </a:rPr>
              <a:t>812-213-7337</a:t>
            </a: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200" dirty="0">
                <a:latin typeface="+mj-lt"/>
                <a:ea typeface="+mj-ea"/>
                <a:cs typeface="+mj-cs"/>
              </a:rPr>
              <a:t>partner@oak.edu</a:t>
            </a: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3200" dirty="0">
              <a:latin typeface="+mj-lt"/>
              <a:ea typeface="+mj-ea"/>
              <a:cs typeface="+mj-cs"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3200" dirty="0">
              <a:latin typeface="+mj-lt"/>
              <a:ea typeface="+mj-ea"/>
              <a:cs typeface="+mj-cs"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3200" dirty="0"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4784"/>
            <a:ext cx="12192000" cy="109321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2733" y="-70622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For more information contact:</a:t>
            </a:r>
          </a:p>
        </p:txBody>
      </p:sp>
    </p:spTree>
    <p:extLst>
      <p:ext uri="{BB962C8B-B14F-4D97-AF65-F5344CB8AC3E}">
        <p14:creationId xmlns:p14="http://schemas.microsoft.com/office/powerpoint/2010/main" val="2103455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682</Words>
  <Application>Microsoft Office PowerPoint</Application>
  <PresentationFormat>Widescreen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Partnership Discount Program at Oakland City University   Danny DiMeglio Vice President of Corporate Outreach</vt:lpstr>
      <vt:lpstr>Congratulations and Thank you for joining What is the Partnership Discount Program</vt:lpstr>
      <vt:lpstr>Oakland City University makes it easier than ever to earn the degree you want         </vt:lpstr>
      <vt:lpstr>Oakland City University makes it easier than ever to earn the degree you want         </vt:lpstr>
      <vt:lpstr>          Programs we have to offer online Undergrad</vt:lpstr>
      <vt:lpstr>          Programs we have to offer online Graduate</vt:lpstr>
      <vt:lpstr>                 Frequently asked Questions                                                                                      Answers on page 10</vt:lpstr>
      <vt:lpstr>               Frequently asked Questions                                                                  Answer on page 11</vt:lpstr>
      <vt:lpstr>For more information contact:</vt:lpstr>
      <vt:lpstr>Answer to the Q and A</vt:lpstr>
      <vt:lpstr>Answer to Q and A Page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Webinar</dc:title>
  <dc:creator>Danny DiMeglio</dc:creator>
  <cp:lastModifiedBy>Daniel DiMeglio</cp:lastModifiedBy>
  <cp:revision>64</cp:revision>
  <dcterms:created xsi:type="dcterms:W3CDTF">2016-11-08T19:24:40Z</dcterms:created>
  <dcterms:modified xsi:type="dcterms:W3CDTF">2018-02-14T15:00:31Z</dcterms:modified>
</cp:coreProperties>
</file>